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9"/>
  </p:notesMasterIdLst>
  <p:sldIdLst>
    <p:sldId id="308" r:id="rId3"/>
    <p:sldId id="309" r:id="rId4"/>
    <p:sldId id="310" r:id="rId5"/>
    <p:sldId id="311" r:id="rId6"/>
    <p:sldId id="312" r:id="rId7"/>
    <p:sldId id="313" r:id="rId8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2017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93670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0944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5431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1619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90922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85051700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603</TotalTime>
  <Words>0</Words>
  <Application>Microsoft Office PowerPoint</Application>
  <PresentationFormat>画面に合わせる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6</vt:i4>
      </vt:variant>
    </vt:vector>
  </HeadingPairs>
  <TitlesOfParts>
    <vt:vector size="8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  <vt:lpstr>スライド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29</cp:revision>
  <cp:lastPrinted>2019-12-09T04:02:39Z</cp:lastPrinted>
  <dcterms:created xsi:type="dcterms:W3CDTF">2017-08-28T01:14:53Z</dcterms:created>
  <dcterms:modified xsi:type="dcterms:W3CDTF">2020-08-12T07:54:50Z</dcterms:modified>
</cp:coreProperties>
</file>